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</p:sldIdLst>
  <p:sldSz cx="12192000" cy="6858000"/>
  <p:notesSz cx="6888163" cy="100187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6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0" d="100"/>
          <a:sy n="60" d="100"/>
        </p:scale>
        <p:origin x="1140" y="3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C2D380-D711-4DDD-A4E7-6B2641E094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316A12D-FAB8-45E9-89BD-6CA18BB6EC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31FF8D0-7317-4C9C-A181-BE54D8FAF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DAE5E-C52C-437B-97C7-E306178EAA0A}" type="datetimeFigureOut">
              <a:rPr lang="fr-FR" smtClean="0"/>
              <a:t>26/05/2023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C72587A-2786-4CFF-9A7A-0537DED39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EA4C932-1593-4C81-9334-19F6F929A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E4193-F8F8-4D83-BFE8-3E05A314D1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7084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E39CF5-7044-45E2-A9C6-55088428A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279315A-FCC7-4166-8655-5026ED2A3D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9774FFC-B52B-4BF0-B3F0-130F15C3D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DAE5E-C52C-437B-97C7-E306178EAA0A}" type="datetimeFigureOut">
              <a:rPr lang="fr-FR" smtClean="0"/>
              <a:t>26/05/2023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CC5FCFD-F939-4706-9D32-3BCF7A366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59ED3EA-91B3-407C-B1ED-2687CFFA1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E4193-F8F8-4D83-BFE8-3E05A314D1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3424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773A58C-E8B8-4F33-8BDD-1330BA02C4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4C2733F-4613-4BC2-932F-3F85604F59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93EE4C6-4603-4D93-BBF7-323F83D55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DAE5E-C52C-437B-97C7-E306178EAA0A}" type="datetimeFigureOut">
              <a:rPr lang="fr-FR" smtClean="0"/>
              <a:t>26/05/2023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651A50-9510-441D-A13E-A8065E25A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C622F3A-7540-419D-969A-43B3054D9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E4193-F8F8-4D83-BFE8-3E05A314D1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1139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AF8998-2C7A-46D8-842A-3C3CBAD38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3F99ED1-7D86-4948-8CDF-295F29CA97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ACD2A07-56F0-4CC8-A4F0-F0D061EE7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DAE5E-C52C-437B-97C7-E306178EAA0A}" type="datetimeFigureOut">
              <a:rPr lang="fr-FR" smtClean="0"/>
              <a:t>26/05/2023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097A0EC-EF9A-4A7F-AD5A-63CA9576D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AC165E0-EF21-49EB-8B92-DED974041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E4193-F8F8-4D83-BFE8-3E05A314D1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6467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CFC560-4CD2-4B2D-B2E7-D7D6B4980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80602E7-49B9-46E9-8A25-19B1EC338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E8133DE-3701-4A66-B894-C36486D00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DAE5E-C52C-437B-97C7-E306178EAA0A}" type="datetimeFigureOut">
              <a:rPr lang="fr-FR" smtClean="0"/>
              <a:t>26/05/2023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FB6F490-326D-4E73-999E-E2C28ADCA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969C0AD-4D65-49AA-82B6-755B5E62F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E4193-F8F8-4D83-BFE8-3E05A314D1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1864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8E5656-B29A-4BDB-BAA6-1BC412F28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B910E38-9B71-49D1-98A5-A38BC6EECD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4975D24-9F73-4DF5-B968-E00C46D04F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F4AF7CD-3430-4F6F-92CF-7AEC05396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DAE5E-C52C-437B-97C7-E306178EAA0A}" type="datetimeFigureOut">
              <a:rPr lang="fr-FR" smtClean="0"/>
              <a:t>26/05/2023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19C6CFC-5B86-4F71-8EFB-8BE0CA601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65119D1-204A-41EA-9912-BCD00110E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E4193-F8F8-4D83-BFE8-3E05A314D1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013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3625D9-3A6A-4FC4-AB4B-7E2F47060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3BC72C5-F406-484D-963D-82718F5B35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6FD9281-76AC-4780-8662-043472F8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23187A7-C53B-4A4D-853F-E48D6EF992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102D315-DF6B-44E7-B52A-D0EE67D074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F35799C-2103-4DB0-A496-AB87F3CEE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DAE5E-C52C-437B-97C7-E306178EAA0A}" type="datetimeFigureOut">
              <a:rPr lang="fr-FR" smtClean="0"/>
              <a:t>26/05/2023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340A35B-6D15-4519-8460-1A81083FD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6845663-4C3D-4856-99FF-152D8C9BE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E4193-F8F8-4D83-BFE8-3E05A314D1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6370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061C43-03BF-4D15-86E0-C40980C1D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3E0B2B2-BD10-4345-A1E6-D7E99C3A8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DAE5E-C52C-437B-97C7-E306178EAA0A}" type="datetimeFigureOut">
              <a:rPr lang="fr-FR" smtClean="0"/>
              <a:t>26/05/2023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3D38567-279E-404B-9AF5-C37F9BA36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50B24F4-7870-4E13-834E-DF3A93E0B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E4193-F8F8-4D83-BFE8-3E05A314D1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6838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4406CAC-2AF7-456D-862B-D9A22D17B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DAE5E-C52C-437B-97C7-E306178EAA0A}" type="datetimeFigureOut">
              <a:rPr lang="fr-FR" smtClean="0"/>
              <a:t>26/05/2023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49EA464-C00C-4187-B4AF-09280F37E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78A734F-1BE0-457A-9085-57F7E1C04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E4193-F8F8-4D83-BFE8-3E05A314D1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1137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E356B7-82A4-49F1-8F4A-FBC4B46FD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B08A389-04C9-4812-9C53-5EA94C91D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10F13C9-3D67-428C-89F2-2CB7861CDA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77AED4D-22F4-4A39-8E2B-E522A2269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DAE5E-C52C-437B-97C7-E306178EAA0A}" type="datetimeFigureOut">
              <a:rPr lang="fr-FR" smtClean="0"/>
              <a:t>26/05/2023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85988C4-5413-4179-8D6B-626C300BD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0370229-7D4F-4B4B-B282-76AD328FC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E4193-F8F8-4D83-BFE8-3E05A314D1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9460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722866-FD49-4D96-AB38-1BF109817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A128270-7BE8-47B1-8F0E-80ACF00ACC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B80531E-11E6-40D9-A4D8-0CF5B24A45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3D08194-DD98-4756-A91F-9F8448F0D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DAE5E-C52C-437B-97C7-E306178EAA0A}" type="datetimeFigureOut">
              <a:rPr lang="fr-FR" smtClean="0"/>
              <a:t>26/05/2023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B02AA1B-3B9E-41DA-9B9D-0DD013A52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53E6947-D7DD-47BD-82B0-26FCC8766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E4193-F8F8-4D83-BFE8-3E05A314D1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70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65C7F51-49F9-4BC4-B8E7-5958E67C6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27C80DA-C53E-410D-80AD-786742566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77609A2-6AB6-4545-AD3E-5A8E593B02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9DAE5E-C52C-437B-97C7-E306178EAA0A}" type="datetimeFigureOut">
              <a:rPr lang="fr-FR" smtClean="0"/>
              <a:t>26/05/2023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12E8542-C2B3-499A-96F7-227BB41DDC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8880D39-1B78-4D49-9164-CBD696488B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CE4193-F8F8-4D83-BFE8-3E05A314D1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4206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10" Type="http://schemas.openxmlformats.org/officeDocument/2006/relationships/image" Target="../media/image16.jpeg"/><Relationship Id="rId4" Type="http://schemas.openxmlformats.org/officeDocument/2006/relationships/image" Target="../media/image10.jpg"/><Relationship Id="rId9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A85CA01-E5B8-42FD-9D3F-160AF1E5391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149" y="0"/>
            <a:ext cx="9806851" cy="685799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1126D60-DF41-4F45-A154-8B3EF66866F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978" y="4154092"/>
            <a:ext cx="2039840" cy="1232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2F7D86A-6AD9-4E33-85B1-4F2BFB1629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158" y="10785"/>
            <a:ext cx="1733297" cy="115490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D980261-6114-498B-8928-1B21D20CC5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099" y="5530841"/>
            <a:ext cx="1781262" cy="1335947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659EE0C-B8B3-45DC-8928-B103A66001E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4" t="37806" r="11039" b="5460"/>
          <a:stretch/>
        </p:blipFill>
        <p:spPr>
          <a:xfrm>
            <a:off x="9246571" y="3286004"/>
            <a:ext cx="2039840" cy="96434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4DA0EEC1-1D2C-440D-8AAA-54B29EEF656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6" t="9385" r="1351" b="19175"/>
          <a:stretch/>
        </p:blipFill>
        <p:spPr>
          <a:xfrm>
            <a:off x="8250946" y="2258483"/>
            <a:ext cx="1715919" cy="1009942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9B05B9AC-C7CA-4965-A3A9-57D980A124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321" y="1760996"/>
            <a:ext cx="1633608" cy="1091559"/>
          </a:xfrm>
          <a:prstGeom prst="rect">
            <a:avLst/>
          </a:prstGeom>
        </p:spPr>
      </p:pic>
      <p:sp>
        <p:nvSpPr>
          <p:cNvPr id="25" name="Titre 1">
            <a:extLst>
              <a:ext uri="{FF2B5EF4-FFF2-40B4-BE49-F238E27FC236}">
                <a16:creationId xmlns:a16="http://schemas.microsoft.com/office/drawing/2014/main" id="{6F56739B-3652-4E84-93F3-E013E27795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779" y="1990796"/>
            <a:ext cx="2738632" cy="1009942"/>
          </a:xfrm>
          <a:solidFill>
            <a:srgbClr val="00B05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noAutofit/>
          </a:bodyPr>
          <a:lstStyle/>
          <a:p>
            <a:pPr algn="l"/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Circuit Est : 18,6 km</a:t>
            </a:r>
            <a:b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F575818E-BE05-426D-9A27-9D3CE45CA948}"/>
              </a:ext>
            </a:extLst>
          </p:cNvPr>
          <p:cNvCxnSpPr>
            <a:cxnSpLocks/>
          </p:cNvCxnSpPr>
          <p:nvPr/>
        </p:nvCxnSpPr>
        <p:spPr>
          <a:xfrm>
            <a:off x="7412447" y="3749023"/>
            <a:ext cx="303871" cy="26282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647F1F33-3635-4B17-AF83-46609E495A26}"/>
              </a:ext>
            </a:extLst>
          </p:cNvPr>
          <p:cNvCxnSpPr>
            <a:cxnSpLocks/>
          </p:cNvCxnSpPr>
          <p:nvPr/>
        </p:nvCxnSpPr>
        <p:spPr>
          <a:xfrm>
            <a:off x="5724231" y="2979406"/>
            <a:ext cx="451990" cy="84288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B6E7A549-1258-4ADE-83ED-CDB1F987484A}"/>
              </a:ext>
            </a:extLst>
          </p:cNvPr>
          <p:cNvCxnSpPr>
            <a:cxnSpLocks/>
          </p:cNvCxnSpPr>
          <p:nvPr/>
        </p:nvCxnSpPr>
        <p:spPr>
          <a:xfrm flipH="1" flipV="1">
            <a:off x="7936794" y="1664745"/>
            <a:ext cx="115687" cy="517063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077C4332-7D44-4F81-BF9B-BDE64CC43247}"/>
              </a:ext>
            </a:extLst>
          </p:cNvPr>
          <p:cNvCxnSpPr>
            <a:cxnSpLocks/>
          </p:cNvCxnSpPr>
          <p:nvPr/>
        </p:nvCxnSpPr>
        <p:spPr>
          <a:xfrm flipH="1">
            <a:off x="5354426" y="1165688"/>
            <a:ext cx="567232" cy="221278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EA9AC412-01AE-4683-A5F6-9630EB47C9DE}"/>
              </a:ext>
            </a:extLst>
          </p:cNvPr>
          <p:cNvCxnSpPr>
            <a:cxnSpLocks/>
          </p:cNvCxnSpPr>
          <p:nvPr/>
        </p:nvCxnSpPr>
        <p:spPr>
          <a:xfrm flipH="1" flipV="1">
            <a:off x="8654473" y="3768174"/>
            <a:ext cx="157018" cy="275148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486AF028-EF87-4C27-AE20-E26ECC384F1E}"/>
              </a:ext>
            </a:extLst>
          </p:cNvPr>
          <p:cNvCxnSpPr>
            <a:cxnSpLocks/>
          </p:cNvCxnSpPr>
          <p:nvPr/>
        </p:nvCxnSpPr>
        <p:spPr>
          <a:xfrm flipH="1" flipV="1">
            <a:off x="9108905" y="4283536"/>
            <a:ext cx="362488" cy="308239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85604695-B397-4C59-8149-2F5A943071ED}"/>
              </a:ext>
            </a:extLst>
          </p:cNvPr>
          <p:cNvCxnSpPr>
            <a:cxnSpLocks/>
          </p:cNvCxnSpPr>
          <p:nvPr/>
        </p:nvCxnSpPr>
        <p:spPr>
          <a:xfrm flipH="1">
            <a:off x="9662373" y="4488074"/>
            <a:ext cx="360221" cy="120928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A56CC085-6892-47BB-9086-FABBC0D3C059}"/>
              </a:ext>
            </a:extLst>
          </p:cNvPr>
          <p:cNvCxnSpPr>
            <a:cxnSpLocks/>
          </p:cNvCxnSpPr>
          <p:nvPr/>
        </p:nvCxnSpPr>
        <p:spPr>
          <a:xfrm flipV="1">
            <a:off x="10227613" y="4899769"/>
            <a:ext cx="58942" cy="38777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A85C3D85-1229-4B51-ABC3-BB72ED444D78}"/>
              </a:ext>
            </a:extLst>
          </p:cNvPr>
          <p:cNvCxnSpPr>
            <a:cxnSpLocks/>
          </p:cNvCxnSpPr>
          <p:nvPr/>
        </p:nvCxnSpPr>
        <p:spPr>
          <a:xfrm flipV="1">
            <a:off x="7479594" y="6242345"/>
            <a:ext cx="430026" cy="76963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F133BCF0-5012-4215-81E0-DAC59E608393}"/>
              </a:ext>
            </a:extLst>
          </p:cNvPr>
          <p:cNvCxnSpPr>
            <a:cxnSpLocks/>
          </p:cNvCxnSpPr>
          <p:nvPr/>
        </p:nvCxnSpPr>
        <p:spPr>
          <a:xfrm flipH="1">
            <a:off x="8075014" y="5128925"/>
            <a:ext cx="483164" cy="287063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B20A0EEA-BB03-4C4A-900F-D069E2BEEEDF}"/>
              </a:ext>
            </a:extLst>
          </p:cNvPr>
          <p:cNvCxnSpPr>
            <a:cxnSpLocks/>
          </p:cNvCxnSpPr>
          <p:nvPr/>
        </p:nvCxnSpPr>
        <p:spPr>
          <a:xfrm>
            <a:off x="8468153" y="4184586"/>
            <a:ext cx="141954" cy="229628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2FF46F54-F67C-471E-9697-549C6DF80905}"/>
              </a:ext>
            </a:extLst>
          </p:cNvPr>
          <p:cNvCxnSpPr>
            <a:cxnSpLocks/>
          </p:cNvCxnSpPr>
          <p:nvPr/>
        </p:nvCxnSpPr>
        <p:spPr>
          <a:xfrm>
            <a:off x="8441696" y="4250344"/>
            <a:ext cx="57539" cy="108931"/>
          </a:xfrm>
          <a:prstGeom prst="line">
            <a:avLst/>
          </a:prstGeom>
          <a:ln w="28575">
            <a:solidFill>
              <a:srgbClr val="00F6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5A5D09B2-6B30-4A73-877A-4636BA6ECFC8}"/>
              </a:ext>
            </a:extLst>
          </p:cNvPr>
          <p:cNvCxnSpPr>
            <a:cxnSpLocks/>
          </p:cNvCxnSpPr>
          <p:nvPr/>
        </p:nvCxnSpPr>
        <p:spPr>
          <a:xfrm>
            <a:off x="8532994" y="4205859"/>
            <a:ext cx="57539" cy="108931"/>
          </a:xfrm>
          <a:prstGeom prst="line">
            <a:avLst/>
          </a:prstGeom>
          <a:ln w="28575">
            <a:solidFill>
              <a:srgbClr val="00F6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A09F6FBC-0D38-4826-95C0-00619007F248}"/>
              </a:ext>
            </a:extLst>
          </p:cNvPr>
          <p:cNvCxnSpPr>
            <a:cxnSpLocks/>
          </p:cNvCxnSpPr>
          <p:nvPr/>
        </p:nvCxnSpPr>
        <p:spPr>
          <a:xfrm flipH="1">
            <a:off x="8732982" y="4725914"/>
            <a:ext cx="284455" cy="240910"/>
          </a:xfrm>
          <a:prstGeom prst="line">
            <a:avLst/>
          </a:prstGeom>
          <a:ln w="9842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id="{ACCBFFBF-BDE7-4714-B9AE-2FC5317D6F3B}"/>
              </a:ext>
            </a:extLst>
          </p:cNvPr>
          <p:cNvCxnSpPr>
            <a:cxnSpLocks/>
          </p:cNvCxnSpPr>
          <p:nvPr/>
        </p:nvCxnSpPr>
        <p:spPr>
          <a:xfrm flipH="1">
            <a:off x="8441696" y="4959483"/>
            <a:ext cx="337078" cy="6632"/>
          </a:xfrm>
          <a:prstGeom prst="line">
            <a:avLst/>
          </a:prstGeom>
          <a:ln w="666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20DEB591-8E0E-4A07-AAC4-50FEE056CFBB}"/>
              </a:ext>
            </a:extLst>
          </p:cNvPr>
          <p:cNvSpPr txBox="1"/>
          <p:nvPr/>
        </p:nvSpPr>
        <p:spPr>
          <a:xfrm>
            <a:off x="10114647" y="5752298"/>
            <a:ext cx="14750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"/>
            <a:r>
              <a:rPr lang="fr-FR" sz="1800" u="none" strike="noStrike" dirty="0">
                <a:solidFill>
                  <a:srgbClr val="0070C0"/>
                </a:solidFill>
                <a:effectLst/>
              </a:rPr>
              <a:t>L</a:t>
            </a:r>
            <a:r>
              <a:rPr lang="fr-FR" sz="1800" u="none" strike="noStrike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es </a:t>
            </a:r>
            <a:r>
              <a:rPr lang="fr-FR" sz="1800" u="none" strike="noStrike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Sacrots</a:t>
            </a:r>
            <a:endParaRPr lang="fr-FR" sz="1800" b="0" i="0" u="none" strike="noStrike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4284E958-0994-442C-B092-E3F5D53E2493}"/>
              </a:ext>
            </a:extLst>
          </p:cNvPr>
          <p:cNvSpPr txBox="1"/>
          <p:nvPr/>
        </p:nvSpPr>
        <p:spPr>
          <a:xfrm>
            <a:off x="6528163" y="6057679"/>
            <a:ext cx="11091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"/>
            <a:r>
              <a:rPr lang="fr-FR" b="0" i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Agonges</a:t>
            </a:r>
            <a:endParaRPr lang="fr-FR" sz="1800" b="0" i="0" u="none" strike="noStrike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9554B1A7-2E2B-48E9-B5AC-13C82C187669}"/>
              </a:ext>
            </a:extLst>
          </p:cNvPr>
          <p:cNvSpPr txBox="1"/>
          <p:nvPr/>
        </p:nvSpPr>
        <p:spPr>
          <a:xfrm>
            <a:off x="4854546" y="3917032"/>
            <a:ext cx="1095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"/>
            <a:r>
              <a:rPr lang="fr-FR" sz="1800" u="none" strike="noStrike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L’</a:t>
            </a:r>
            <a:r>
              <a:rPr lang="fr-FR" sz="1800" u="none" strike="noStrike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Augère</a:t>
            </a:r>
            <a:endParaRPr lang="fr-FR" sz="1800" b="0" i="0" u="none" strike="noStrike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46CC5082-9786-4672-9E45-DADA17B76990}"/>
              </a:ext>
            </a:extLst>
          </p:cNvPr>
          <p:cNvSpPr txBox="1"/>
          <p:nvPr/>
        </p:nvSpPr>
        <p:spPr>
          <a:xfrm>
            <a:off x="5638042" y="1381580"/>
            <a:ext cx="14750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"/>
            <a:r>
              <a:rPr lang="fr-FR" b="0" i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Praingy</a:t>
            </a:r>
            <a:endParaRPr lang="fr-FR" sz="1800" b="0" i="0" u="none" strike="noStrike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BD0CB09E-A5CE-46AA-8B8E-5E7BDC3DD7AC}"/>
              </a:ext>
            </a:extLst>
          </p:cNvPr>
          <p:cNvSpPr txBox="1"/>
          <p:nvPr/>
        </p:nvSpPr>
        <p:spPr>
          <a:xfrm>
            <a:off x="8908736" y="353652"/>
            <a:ext cx="14750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"/>
            <a:r>
              <a:rPr lang="fr-FR" sz="1800" u="none" strike="noStrike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L’Epine</a:t>
            </a:r>
            <a:endParaRPr lang="fr-FR" sz="1800" b="0" i="0" u="none" strike="noStrike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BD4F42A0-68B7-48B0-AB67-4CFDF9FF6D5D}"/>
              </a:ext>
            </a:extLst>
          </p:cNvPr>
          <p:cNvSpPr txBox="1"/>
          <p:nvPr/>
        </p:nvSpPr>
        <p:spPr>
          <a:xfrm>
            <a:off x="8811491" y="1889151"/>
            <a:ext cx="14750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"/>
            <a:r>
              <a:rPr lang="fr-FR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fr-FR" b="0" i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rosse</a:t>
            </a:r>
            <a:endParaRPr lang="fr-FR" sz="1800" b="0" i="0" u="none" strike="noStrike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915CA72A-39B4-4373-81AE-063892790133}"/>
              </a:ext>
            </a:extLst>
          </p:cNvPr>
          <p:cNvSpPr txBox="1"/>
          <p:nvPr/>
        </p:nvSpPr>
        <p:spPr>
          <a:xfrm>
            <a:off x="10114647" y="3000737"/>
            <a:ext cx="14750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"/>
            <a:r>
              <a:rPr lang="fr-FR" sz="1800" u="none" strike="noStrike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 Tuilerie</a:t>
            </a:r>
            <a:endParaRPr lang="fr-FR" sz="1800" b="0" i="0" u="none" strike="noStrike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625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8487C1D-24D3-4FE7-9D08-F929B6250A0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626872" y="12445"/>
            <a:ext cx="9236765" cy="6858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42FC62E-4632-4E34-9798-54BE38F320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932" y="3209799"/>
            <a:ext cx="1694192" cy="112743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B0A7E1E-A620-4816-BC3D-F4AF202A9E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718" y="2069796"/>
            <a:ext cx="1880357" cy="125418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AE3E948-E298-40A3-9099-8163EBD4BB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512" y="3662723"/>
            <a:ext cx="1687676" cy="126575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CC33D71-4844-45F7-82B0-3FC04F7495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828" y="106068"/>
            <a:ext cx="1880356" cy="125357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1D8316D-0198-414C-8547-D67B0E3084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093" y="5619813"/>
            <a:ext cx="1686066" cy="112404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B5DCFE2-91EE-4BBF-9BEE-453FB6E3F0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641" y="3278437"/>
            <a:ext cx="1495257" cy="101716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87B9AAE-1DD1-4638-8699-E39BC242258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56"/>
          <a:stretch/>
        </p:blipFill>
        <p:spPr>
          <a:xfrm>
            <a:off x="10214295" y="5604337"/>
            <a:ext cx="1577829" cy="1049956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A79664D-A67A-4F86-85F5-D369369EC0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602" y="665747"/>
            <a:ext cx="1495257" cy="112144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4A6DFF1-B85C-461F-B989-D0DFAB86EA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536" y="2069796"/>
            <a:ext cx="2832414" cy="928475"/>
          </a:xfrm>
          <a:solidFill>
            <a:srgbClr val="00B05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normAutofit/>
          </a:bodyPr>
          <a:lstStyle/>
          <a:p>
            <a:pPr algn="l"/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Circuit Ouest 18 km</a:t>
            </a:r>
            <a:b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34C8116C-A147-4F72-9B56-B81276EBAE8E}"/>
              </a:ext>
            </a:extLst>
          </p:cNvPr>
          <p:cNvCxnSpPr>
            <a:cxnSpLocks/>
          </p:cNvCxnSpPr>
          <p:nvPr/>
        </p:nvCxnSpPr>
        <p:spPr>
          <a:xfrm>
            <a:off x="5050202" y="1253571"/>
            <a:ext cx="502972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22650946-AD4C-482A-B9F7-96528D93E5E0}"/>
              </a:ext>
            </a:extLst>
          </p:cNvPr>
          <p:cNvCxnSpPr>
            <a:cxnSpLocks/>
          </p:cNvCxnSpPr>
          <p:nvPr/>
        </p:nvCxnSpPr>
        <p:spPr>
          <a:xfrm>
            <a:off x="6759577" y="1745913"/>
            <a:ext cx="153779" cy="471694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9472893E-376B-4600-B398-09658B848E01}"/>
              </a:ext>
            </a:extLst>
          </p:cNvPr>
          <p:cNvCxnSpPr>
            <a:cxnSpLocks/>
          </p:cNvCxnSpPr>
          <p:nvPr/>
        </p:nvCxnSpPr>
        <p:spPr>
          <a:xfrm>
            <a:off x="10609515" y="4876079"/>
            <a:ext cx="231857" cy="42101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5976B089-628C-4639-8EC0-200A6D91E56C}"/>
              </a:ext>
            </a:extLst>
          </p:cNvPr>
          <p:cNvCxnSpPr>
            <a:cxnSpLocks/>
          </p:cNvCxnSpPr>
          <p:nvPr/>
        </p:nvCxnSpPr>
        <p:spPr>
          <a:xfrm>
            <a:off x="9542536" y="4076205"/>
            <a:ext cx="373539" cy="27589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E3D90356-F9F1-426A-8CB2-EFE03B9247C9}"/>
              </a:ext>
            </a:extLst>
          </p:cNvPr>
          <p:cNvCxnSpPr>
            <a:cxnSpLocks/>
          </p:cNvCxnSpPr>
          <p:nvPr/>
        </p:nvCxnSpPr>
        <p:spPr>
          <a:xfrm>
            <a:off x="8657140" y="3441445"/>
            <a:ext cx="312304" cy="221278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78BB7B82-D98F-4A8C-AE1A-5CACCF5455F2}"/>
              </a:ext>
            </a:extLst>
          </p:cNvPr>
          <p:cNvCxnSpPr>
            <a:cxnSpLocks/>
          </p:cNvCxnSpPr>
          <p:nvPr/>
        </p:nvCxnSpPr>
        <p:spPr>
          <a:xfrm flipV="1">
            <a:off x="3726341" y="2737547"/>
            <a:ext cx="263768" cy="39110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417B826C-7B97-4BAF-AB88-7904F7F435B3}"/>
              </a:ext>
            </a:extLst>
          </p:cNvPr>
          <p:cNvCxnSpPr>
            <a:cxnSpLocks/>
          </p:cNvCxnSpPr>
          <p:nvPr/>
        </p:nvCxnSpPr>
        <p:spPr>
          <a:xfrm flipH="1" flipV="1">
            <a:off x="3556529" y="3787019"/>
            <a:ext cx="507471" cy="201634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90CF9614-039A-4CFA-9BEC-0398FBE8DB53}"/>
              </a:ext>
            </a:extLst>
          </p:cNvPr>
          <p:cNvCxnSpPr>
            <a:cxnSpLocks/>
          </p:cNvCxnSpPr>
          <p:nvPr/>
        </p:nvCxnSpPr>
        <p:spPr>
          <a:xfrm flipH="1">
            <a:off x="6010374" y="5079059"/>
            <a:ext cx="560115" cy="221278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63A43B90-D6F4-4E12-B794-7FFF41653958}"/>
              </a:ext>
            </a:extLst>
          </p:cNvPr>
          <p:cNvCxnSpPr>
            <a:cxnSpLocks/>
          </p:cNvCxnSpPr>
          <p:nvPr/>
        </p:nvCxnSpPr>
        <p:spPr>
          <a:xfrm flipH="1" flipV="1">
            <a:off x="8222659" y="5601490"/>
            <a:ext cx="281869" cy="497219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5AB8DBD7-69D3-410D-8FF3-36E7F94438C0}"/>
              </a:ext>
            </a:extLst>
          </p:cNvPr>
          <p:cNvCxnSpPr>
            <a:cxnSpLocks/>
          </p:cNvCxnSpPr>
          <p:nvPr/>
        </p:nvCxnSpPr>
        <p:spPr>
          <a:xfrm flipH="1" flipV="1">
            <a:off x="10575405" y="5495128"/>
            <a:ext cx="449398" cy="53848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C5D89447-AB6E-4304-974B-65EE9D2F3892}"/>
              </a:ext>
            </a:extLst>
          </p:cNvPr>
          <p:cNvSpPr txBox="1"/>
          <p:nvPr/>
        </p:nvSpPr>
        <p:spPr>
          <a:xfrm>
            <a:off x="10319615" y="6576988"/>
            <a:ext cx="16637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"/>
            <a:r>
              <a:rPr lang="fr-FR" sz="1800" u="none" strike="noStrike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Les </a:t>
            </a:r>
            <a:r>
              <a:rPr lang="fr-FR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Echardons</a:t>
            </a:r>
            <a:endParaRPr lang="fr-FR" sz="1800" b="0" i="0" u="none" strike="noStrike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AB4822A4-8FE6-419E-A080-DA68D7965ACE}"/>
              </a:ext>
            </a:extLst>
          </p:cNvPr>
          <p:cNvSpPr txBox="1"/>
          <p:nvPr/>
        </p:nvSpPr>
        <p:spPr>
          <a:xfrm>
            <a:off x="8159875" y="1745913"/>
            <a:ext cx="19879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"/>
            <a:r>
              <a:rPr lang="fr-FR" sz="1800" u="none" strike="noStrike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Le Grand Monceau</a:t>
            </a:r>
            <a:endParaRPr lang="fr-FR" sz="1800" b="0" i="0" u="none" strike="noStrike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0B0CF244-4CE1-4269-826F-04600887FEE4}"/>
              </a:ext>
            </a:extLst>
          </p:cNvPr>
          <p:cNvSpPr txBox="1"/>
          <p:nvPr/>
        </p:nvSpPr>
        <p:spPr>
          <a:xfrm>
            <a:off x="2705601" y="307989"/>
            <a:ext cx="16063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"/>
            <a:r>
              <a:rPr lang="fr-FR" sz="1800" u="none" strike="noStrike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 Pommeraye</a:t>
            </a:r>
            <a:endParaRPr lang="fr-FR" sz="1800" b="0" i="0" u="none" strike="noStrike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8C764757-493E-4858-8166-9C37A3AC88F0}"/>
              </a:ext>
            </a:extLst>
          </p:cNvPr>
          <p:cNvSpPr txBox="1"/>
          <p:nvPr/>
        </p:nvSpPr>
        <p:spPr>
          <a:xfrm>
            <a:off x="8519184" y="5316261"/>
            <a:ext cx="19274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"/>
            <a:r>
              <a:rPr lang="fr-FR" sz="1800" u="none" strike="noStrike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Les </a:t>
            </a:r>
            <a:r>
              <a:rPr lang="fr-FR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Vx </a:t>
            </a:r>
            <a:r>
              <a:rPr lang="fr-FR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Echardons</a:t>
            </a:r>
            <a:endParaRPr lang="fr-FR" sz="1800" b="0" i="0" u="none" strike="noStrike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74B5FF45-2A25-4148-AC39-754A9E76709D}"/>
              </a:ext>
            </a:extLst>
          </p:cNvPr>
          <p:cNvSpPr txBox="1"/>
          <p:nvPr/>
        </p:nvSpPr>
        <p:spPr>
          <a:xfrm>
            <a:off x="5734898" y="4648490"/>
            <a:ext cx="10246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"/>
            <a:r>
              <a:rPr lang="fr-FR" sz="1800" u="none" strike="noStrike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Le Breuil</a:t>
            </a:r>
            <a:endParaRPr lang="fr-FR" sz="1800" b="0" i="0" u="none" strike="noStrike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324B6B0C-7FD2-40DE-8C13-41C6B67DA54B}"/>
              </a:ext>
            </a:extLst>
          </p:cNvPr>
          <p:cNvSpPr txBox="1"/>
          <p:nvPr/>
        </p:nvSpPr>
        <p:spPr>
          <a:xfrm>
            <a:off x="10028327" y="2926358"/>
            <a:ext cx="18057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"/>
            <a:r>
              <a:rPr lang="fr-FR" sz="1800" u="none" strike="noStrike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Le Vx Monceau</a:t>
            </a:r>
            <a:endParaRPr lang="fr-FR" sz="1800" b="0" i="0" u="none" strike="noStrike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50013C9B-FAD3-42C4-AED1-8518CEEEAD6D}"/>
              </a:ext>
            </a:extLst>
          </p:cNvPr>
          <p:cNvSpPr txBox="1"/>
          <p:nvPr/>
        </p:nvSpPr>
        <p:spPr>
          <a:xfrm>
            <a:off x="4144469" y="2998271"/>
            <a:ext cx="16063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"/>
            <a:r>
              <a:rPr lang="fr-FR" sz="1800" u="none" strike="noStrike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Le Petit Luçay</a:t>
            </a:r>
            <a:endParaRPr lang="fr-FR" sz="1800" b="0" i="0" u="none" strike="noStrike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7FCF85D6-1B04-49CB-9E0D-ABC308C54A6D}"/>
              </a:ext>
            </a:extLst>
          </p:cNvPr>
          <p:cNvSpPr txBox="1"/>
          <p:nvPr/>
        </p:nvSpPr>
        <p:spPr>
          <a:xfrm>
            <a:off x="8523275" y="160626"/>
            <a:ext cx="14750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"/>
            <a:r>
              <a:rPr lang="fr-FR" b="0" i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Beaumont</a:t>
            </a:r>
            <a:endParaRPr lang="fr-FR" sz="1800" b="0" i="0" u="none" strike="noStrike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4348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444</TotalTime>
  <Words>41</Words>
  <Application>Microsoft Office PowerPoint</Application>
  <PresentationFormat>Grand écran</PresentationFormat>
  <Paragraphs>17</Paragraphs>
  <Slides>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Times New Roman</vt:lpstr>
      <vt:lpstr>Thème Office</vt:lpstr>
      <vt:lpstr>Circuit Est : 18,6 km  </vt:lpstr>
      <vt:lpstr>Circuit Ouest 18 km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Patrick Martin Saint-Léon</dc:creator>
  <cp:lastModifiedBy>Patrick Martin Saint-Léon</cp:lastModifiedBy>
  <cp:revision>33</cp:revision>
  <cp:lastPrinted>2021-05-01T07:56:23Z</cp:lastPrinted>
  <dcterms:created xsi:type="dcterms:W3CDTF">2021-04-10T13:16:00Z</dcterms:created>
  <dcterms:modified xsi:type="dcterms:W3CDTF">2023-05-26T14:52:20Z</dcterms:modified>
</cp:coreProperties>
</file>